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xlsm" ContentType="application/vnd.ms-excel.sheet.macroEnabled.12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8" r:id="rId2"/>
    <p:sldId id="269" r:id="rId3"/>
    <p:sldId id="270" r:id="rId4"/>
    <p:sldId id="273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2" r:id="rId14"/>
    <p:sldId id="313" r:id="rId15"/>
    <p:sldId id="314" r:id="rId16"/>
    <p:sldId id="274" r:id="rId17"/>
    <p:sldId id="283" r:id="rId18"/>
    <p:sldId id="284" r:id="rId19"/>
    <p:sldId id="302" r:id="rId20"/>
    <p:sldId id="285" r:id="rId21"/>
    <p:sldId id="286" r:id="rId22"/>
    <p:sldId id="287" r:id="rId23"/>
    <p:sldId id="288" r:id="rId24"/>
    <p:sldId id="289" r:id="rId25"/>
    <p:sldId id="315" r:id="rId26"/>
    <p:sldId id="316" r:id="rId27"/>
    <p:sldId id="317" r:id="rId28"/>
    <p:sldId id="318" r:id="rId29"/>
    <p:sldId id="319" r:id="rId30"/>
    <p:sldId id="32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32" autoAdjust="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2C295-C818-4553-97FB-73DC4E98070C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6532F-2F21-49D5-866E-0F460E691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0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3225-0D3C-48A3-AB99-00EC7912F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24BC6-63CA-4912-BEA7-3909F0F35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AC82F-636F-4685-B1C2-0E309931D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7101A-03B3-4B53-91C9-252B19CD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C2596-CAFD-4E56-B2FA-9D2C25EA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94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EB0E-A811-4D55-BC2B-39F2F001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E7DB5-F7D0-4A11-9CC8-BD38E5EF0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0F887-82D7-4324-B734-D7C5515C1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97899-9660-45A7-BDDF-00BA6082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E13BA-FA06-465B-B476-FBC0952EC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14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422782-BEB1-410D-84F3-FE00A710A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A41A2-C19D-4F9F-8325-5AAFAFDA2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8278A-399B-4C67-8F28-2FCFB856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B573C-DE1A-4D27-9070-CE9078B82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DA35E-7C1A-4536-A913-95997BA4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6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8C4BE-381E-495A-9701-22CEC924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64490-E40B-4EA1-B26D-EF0C0DA06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CF1BE-1697-49FE-AFB4-49130D60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6A43B-4117-4B3E-989A-8F9A4E90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4F92C-5869-463D-9244-DF05C0D2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8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B721-2FF1-4B10-8F8F-AA34DF2B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9A9EC-73CF-481C-8C13-BAE268A37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18D14-CD3A-47D4-8077-CAAD43D4E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589BE-C690-497C-A7E0-BD2D137EE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61321-5183-445D-86C7-741631D8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7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249B-A201-44A3-AC39-24C101B7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FCFB7-F404-44A9-ADBE-B5F3C34F0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0E308-066D-469E-BA6C-9A639DD14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CE332-07A6-40B5-8177-CB1CDA02C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5737E-94D6-4311-9066-6CCFA443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FA5DA-D128-4885-B490-84B5B78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43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3735-F758-4E32-AA78-5736C4AB3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4FC35-1A03-4CBD-ADEE-94D8AAEFE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6E9AD-EDA7-4CE5-9545-705ECB5CC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64812-41B6-423A-AB99-72925E202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40709F-7B18-460E-94F4-3920E21558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7DD619-2221-4CA9-96F7-DC5DDBD2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0E0623-1A6B-4CCE-A018-25FD840F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593B9-A605-4BC8-82A2-C96F29CCB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3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10131-DCBB-465C-A1E8-CF350067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9C3F-7F06-4C73-8F6C-4696B6533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3F1D3-AE88-4E42-A404-FF13FFCDC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07D09-2752-48D3-B0AE-0B0A84CD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5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2CE89-FAE9-4946-848F-767AEC8A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E45CFF-B5A9-4B3C-85F0-B2DAD8C6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800DF-38EC-44EC-8F5C-EC44F453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8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0CFC0-6E12-46F4-A7DC-03856A40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9761B-A532-4365-8AC3-6E842FC4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98FB9-CC11-4756-A780-C5CA87550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B098E-B1A6-48B2-A2AC-DCD65E004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9AFAA-E241-482A-B5AB-F2B8B88E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B3D52-3625-4ECB-945D-2ACB1379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133F-A765-4542-8477-65304D800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5019E8-FDF4-4DD1-B839-FC44427B00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36DDF-C43D-4847-B48B-A3EEDE9EF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66EED-ADEA-44D7-8DFC-ACB3D1E5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53F99-30EB-460C-ADEA-F2047A06E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7BCD2-C8B5-4DEC-B943-7AE48281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93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729FF-F002-423A-8059-015A92AA9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AFA65-50EE-43F5-9D69-71181A5ED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D8832-46EF-4B84-BE16-B99C1A0FC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A8E65-292E-4AC1-8C4F-FCDAC8F32BC0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466FC-4C17-4427-AEEC-18C1429DF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71CD2-3684-45C5-98A7-E89D2F88E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package" Target="../embeddings/Microsoft_Excel_Macro-Enabled_Worksheet.xlsm"/><Relationship Id="rId4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034489-D20C-4D7A-B872-7F4BA88BC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785"/>
            <a:ext cx="12192000" cy="57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187070-83D6-4FFA-91CF-63D25560616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Batch-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8C415E-69C2-4D8A-89D8-082BCABF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911"/>
            <a:ext cx="12192000" cy="555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6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187070-83D6-4FFA-91CF-63D25560616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Batch-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4B49D-B9DA-47C7-A75C-FC2DF5E4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1" y="733568"/>
            <a:ext cx="12192000" cy="578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9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187070-83D6-4FFA-91CF-63D25560616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Batch-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434388-5485-49EF-ACDF-4FB691536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250"/>
            <a:ext cx="12192000" cy="618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2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187070-83D6-4FFA-91CF-63D25560616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Batch-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A26C84-00A8-4114-BB86-DD9139EE3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562"/>
            <a:ext cx="12192000" cy="475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1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187070-83D6-4FFA-91CF-63D25560616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Batch-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874B99-E74C-4BEE-AAAF-1C47EE8BA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246"/>
            <a:ext cx="12192000" cy="457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3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187070-83D6-4FFA-91CF-63D25560616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Batch-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9E3924-3361-48B9-A8E4-CF496690C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879"/>
            <a:ext cx="12192000" cy="473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5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F70CFD-83B9-41DF-BDE3-EFAA514CB972}"/>
              </a:ext>
            </a:extLst>
          </p:cNvPr>
          <p:cNvSpPr/>
          <p:nvPr/>
        </p:nvSpPr>
        <p:spPr>
          <a:xfrm>
            <a:off x="2004320" y="168675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6F54B-AA0C-4306-8CE7-16114D1B3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461"/>
            <a:ext cx="12192000" cy="577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F70CFD-83B9-41DF-BDE3-EFAA514CB972}"/>
              </a:ext>
            </a:extLst>
          </p:cNvPr>
          <p:cNvSpPr/>
          <p:nvPr/>
        </p:nvSpPr>
        <p:spPr>
          <a:xfrm>
            <a:off x="2004320" y="168675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C4A06-F50A-405A-AAFE-CFBC227DA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803"/>
            <a:ext cx="12192000" cy="625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1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F70CFD-83B9-41DF-BDE3-EFAA514CB972}"/>
              </a:ext>
            </a:extLst>
          </p:cNvPr>
          <p:cNvSpPr/>
          <p:nvPr/>
        </p:nvSpPr>
        <p:spPr>
          <a:xfrm>
            <a:off x="2004320" y="168675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CEFE1E-C139-4AA7-84CC-ABC70B804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191"/>
            <a:ext cx="12192000" cy="595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0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F70CFD-83B9-41DF-BDE3-EFAA514CB972}"/>
              </a:ext>
            </a:extLst>
          </p:cNvPr>
          <p:cNvSpPr/>
          <p:nvPr/>
        </p:nvSpPr>
        <p:spPr>
          <a:xfrm>
            <a:off x="2004320" y="168675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DE3747-86EC-4382-B378-2FE07A9C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9" y="594803"/>
            <a:ext cx="11881282" cy="60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43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D954BF-DA01-43B5-B57E-0F34022563B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Batch-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780FEE-C9AA-4AE3-9AFE-D8A481ABD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719137"/>
            <a:ext cx="975360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8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F70CFD-83B9-41DF-BDE3-EFAA514CB972}"/>
              </a:ext>
            </a:extLst>
          </p:cNvPr>
          <p:cNvSpPr/>
          <p:nvPr/>
        </p:nvSpPr>
        <p:spPr>
          <a:xfrm>
            <a:off x="2004320" y="168675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70357-7DA4-4D16-9C58-3F1B2FA7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803"/>
            <a:ext cx="12192000" cy="605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78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F70CFD-83B9-41DF-BDE3-EFAA514CB972}"/>
              </a:ext>
            </a:extLst>
          </p:cNvPr>
          <p:cNvSpPr/>
          <p:nvPr/>
        </p:nvSpPr>
        <p:spPr>
          <a:xfrm>
            <a:off x="2004320" y="168675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0F833-608C-4396-86B3-D30A009BF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912"/>
            <a:ext cx="12192000" cy="594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92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F70CFD-83B9-41DF-BDE3-EFAA514CB972}"/>
              </a:ext>
            </a:extLst>
          </p:cNvPr>
          <p:cNvSpPr/>
          <p:nvPr/>
        </p:nvSpPr>
        <p:spPr>
          <a:xfrm>
            <a:off x="2004320" y="168675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DA21E7-2D63-43BC-88CD-B634247DE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5" y="381739"/>
            <a:ext cx="6858000" cy="63253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6EB11E-62FC-4FDD-A396-879E72B84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244" y="1272790"/>
            <a:ext cx="55721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20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F70CFD-83B9-41DF-BDE3-EFAA514CB972}"/>
              </a:ext>
            </a:extLst>
          </p:cNvPr>
          <p:cNvSpPr/>
          <p:nvPr/>
        </p:nvSpPr>
        <p:spPr>
          <a:xfrm>
            <a:off x="0" y="1105670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Project Source Code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8BB357E-3594-456B-A471-65CD9AB12F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952813"/>
              </p:ext>
            </p:extLst>
          </p:nvPr>
        </p:nvGraphicFramePr>
        <p:xfrm>
          <a:off x="5838825" y="879475"/>
          <a:ext cx="2490788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" name="Packager Shell Object" showAsIcon="1" r:id="rId3" imgW="1367280" imgH="481320" progId="Package">
                  <p:embed/>
                </p:oleObj>
              </mc:Choice>
              <mc:Fallback>
                <p:oleObj name="Packager Shell Object" showAsIcon="1" r:id="rId3" imgW="136728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38825" y="879475"/>
                        <a:ext cx="2490788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F8BEC11-C1D3-437D-B32B-1DBB863BC051}"/>
              </a:ext>
            </a:extLst>
          </p:cNvPr>
          <p:cNvSpPr/>
          <p:nvPr/>
        </p:nvSpPr>
        <p:spPr>
          <a:xfrm>
            <a:off x="146757" y="2882684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CSV File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CEB5043-1A60-4C65-987C-7D6B9EF897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649243"/>
              </p:ext>
            </p:extLst>
          </p:nvPr>
        </p:nvGraphicFramePr>
        <p:xfrm>
          <a:off x="6881674" y="251664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" name="Macro-Enabled Worksheet" showAsIcon="1" r:id="rId5" imgW="914400" imgH="792360" progId="Excel.SheetMacroEnabled.12">
                  <p:embed/>
                </p:oleObj>
              </mc:Choice>
              <mc:Fallback>
                <p:oleObj name="Macro-Enabled Worksheet" showAsIcon="1" r:id="rId5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81674" y="251664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0937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F70CFD-83B9-41DF-BDE3-EFAA514CB972}"/>
              </a:ext>
            </a:extLst>
          </p:cNvPr>
          <p:cNvSpPr/>
          <p:nvPr/>
        </p:nvSpPr>
        <p:spPr>
          <a:xfrm>
            <a:off x="2004320" y="168675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 – DB To csv File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027FD-7D98-427F-92F5-C9E28224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044"/>
            <a:ext cx="12192000" cy="49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43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F70CFD-83B9-41DF-BDE3-EFAA514CB972}"/>
              </a:ext>
            </a:extLst>
          </p:cNvPr>
          <p:cNvSpPr/>
          <p:nvPr/>
        </p:nvSpPr>
        <p:spPr>
          <a:xfrm>
            <a:off x="2004320" y="168675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 – DB To csv File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72983-6061-427E-9DFB-783D694C5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0350"/>
            <a:ext cx="12192000" cy="53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01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F70CFD-83B9-41DF-BDE3-EFAA514CB972}"/>
              </a:ext>
            </a:extLst>
          </p:cNvPr>
          <p:cNvSpPr/>
          <p:nvPr/>
        </p:nvSpPr>
        <p:spPr>
          <a:xfrm>
            <a:off x="2004320" y="168675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 – DB To csv File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FA1487-2F7B-42F8-82EA-6A99B0C12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021"/>
            <a:ext cx="12192000" cy="520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86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F70CFD-83B9-41DF-BDE3-EFAA514CB972}"/>
              </a:ext>
            </a:extLst>
          </p:cNvPr>
          <p:cNvSpPr/>
          <p:nvPr/>
        </p:nvSpPr>
        <p:spPr>
          <a:xfrm>
            <a:off x="2004320" y="168675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 – DB To csv File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11A50-9E0A-44A4-930D-D2CC74816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443"/>
            <a:ext cx="12192000" cy="38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41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F70CFD-83B9-41DF-BDE3-EFAA514CB972}"/>
              </a:ext>
            </a:extLst>
          </p:cNvPr>
          <p:cNvSpPr/>
          <p:nvPr/>
        </p:nvSpPr>
        <p:spPr>
          <a:xfrm>
            <a:off x="2004320" y="168675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 – DB To csv File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C4D61-E1C9-4E17-AF72-7DCFD8320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582"/>
            <a:ext cx="12192000" cy="603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70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F70CFD-83B9-41DF-BDE3-EFAA514CB972}"/>
              </a:ext>
            </a:extLst>
          </p:cNvPr>
          <p:cNvSpPr/>
          <p:nvPr/>
        </p:nvSpPr>
        <p:spPr>
          <a:xfrm>
            <a:off x="2004320" y="168675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 – DB To csv File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104D2-2510-4AF7-AFA1-4E07CBD9C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532" y="381739"/>
            <a:ext cx="12192000" cy="4437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79C84D-BFA3-420C-A7F6-46C92AFC7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00" y="4474346"/>
            <a:ext cx="8591550" cy="210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58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7BFA02-4875-4120-B4F2-CC63E37EF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83" y="485774"/>
            <a:ext cx="10052234" cy="63722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4F9C59-A1BE-4416-84F6-4D23050F94C6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Batch- Overview</a:t>
            </a:r>
          </a:p>
        </p:txBody>
      </p:sp>
    </p:spTree>
    <p:extLst>
      <p:ext uri="{BB962C8B-B14F-4D97-AF65-F5344CB8AC3E}">
        <p14:creationId xmlns:p14="http://schemas.microsoft.com/office/powerpoint/2010/main" val="285329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F70CFD-83B9-41DF-BDE3-EFAA514CB972}"/>
              </a:ext>
            </a:extLst>
          </p:cNvPr>
          <p:cNvSpPr/>
          <p:nvPr/>
        </p:nvSpPr>
        <p:spPr>
          <a:xfrm>
            <a:off x="0" y="1105670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Source Code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285681"/>
              </p:ext>
            </p:extLst>
          </p:nvPr>
        </p:nvGraphicFramePr>
        <p:xfrm>
          <a:off x="5712691" y="1213860"/>
          <a:ext cx="1971964" cy="173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Packager Shell Object" showAsIcon="1" r:id="rId3" imgW="914400" imgH="806400" progId="Package">
                  <p:embed/>
                </p:oleObj>
              </mc:Choice>
              <mc:Fallback>
                <p:oleObj name="Packager Shell Object" showAsIcon="1" r:id="rId3" imgW="914400" imgH="80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2691" y="1213860"/>
                        <a:ext cx="1971964" cy="1739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311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2FD7AF-2626-4DED-9795-037AF2B88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215351"/>
            <a:ext cx="12192000" cy="33414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187070-83D6-4FFA-91CF-63D25560616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Batch- Overview</a:t>
            </a:r>
          </a:p>
        </p:txBody>
      </p:sp>
    </p:spTree>
    <p:extLst>
      <p:ext uri="{BB962C8B-B14F-4D97-AF65-F5344CB8AC3E}">
        <p14:creationId xmlns:p14="http://schemas.microsoft.com/office/powerpoint/2010/main" val="299923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187070-83D6-4FFA-91CF-63D25560616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Batch-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2ED05-B511-45FC-BB16-B20FAC909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2" y="417250"/>
            <a:ext cx="11248007" cy="644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9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187070-83D6-4FFA-91CF-63D25560616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Batch-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DCE247-F9D6-4D33-89B3-5C930CE91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782"/>
            <a:ext cx="12192000" cy="526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5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187070-83D6-4FFA-91CF-63D25560616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Batch-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D521B1-3334-4FA2-92D0-8F918643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935"/>
            <a:ext cx="12192000" cy="572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1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187070-83D6-4FFA-91CF-63D25560616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Batch-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6B7EB8-C3A6-4610-8C39-002B41F2F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996"/>
            <a:ext cx="12192000" cy="6119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DECC0B-9AAD-457B-8AD9-0BD19FA4E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415" y="325711"/>
            <a:ext cx="50863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1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187070-83D6-4FFA-91CF-63D25560616B}"/>
              </a:ext>
            </a:extLst>
          </p:cNvPr>
          <p:cNvSpPr/>
          <p:nvPr/>
        </p:nvSpPr>
        <p:spPr>
          <a:xfrm>
            <a:off x="1968809" y="-8878"/>
            <a:ext cx="6353175" cy="426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Batch-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E1D1A-108E-4A38-9113-B80CA02EA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19" y="576031"/>
            <a:ext cx="87439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</TotalTime>
  <Words>107</Words>
  <Application>Microsoft Office PowerPoint</Application>
  <PresentationFormat>Widescreen</PresentationFormat>
  <Paragraphs>31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Packager Shell Object</vt:lpstr>
      <vt:lpstr>Macro-Enabled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Veera Somaiah Gabbeta</dc:creator>
  <cp:lastModifiedBy>Veera Somaiah Gabbeta</cp:lastModifiedBy>
  <cp:revision>165</cp:revision>
  <dcterms:created xsi:type="dcterms:W3CDTF">2019-08-06T12:19:16Z</dcterms:created>
  <dcterms:modified xsi:type="dcterms:W3CDTF">2020-07-23T17:07:47Z</dcterms:modified>
</cp:coreProperties>
</file>